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121920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>
        <p:scale>
          <a:sx n="90" d="100"/>
          <a:sy n="90" d="100"/>
        </p:scale>
        <p:origin x="1952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46836"/>
            <a:ext cx="103632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2446"/>
            <a:ext cx="91440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99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85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38150"/>
            <a:ext cx="262890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38150"/>
            <a:ext cx="773430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59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22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051688"/>
            <a:ext cx="1051560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507358"/>
            <a:ext cx="1051560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743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992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8152"/>
            <a:ext cx="1051560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017396"/>
            <a:ext cx="5157787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06090"/>
            <a:ext cx="5157787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17396"/>
            <a:ext cx="5183188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06090"/>
            <a:ext cx="5183188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04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533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34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84912"/>
            <a:ext cx="617220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44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184912"/>
            <a:ext cx="617220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6032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8152"/>
            <a:ext cx="1051560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190750"/>
            <a:ext cx="1051560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77107-39E5-AC4E-95C0-3BAF806E9B34}" type="datetimeFigureOut">
              <a:rPr lang="en-US" smtClean="0"/>
              <a:t>1/31/24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627622"/>
            <a:ext cx="41148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DDF52-1A8F-AA47-9DBE-A9711DB40E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027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3FA9C452-B189-2718-9235-0D775425E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1" t="11564" r="20946" b="20193"/>
          <a:stretch/>
        </p:blipFill>
        <p:spPr>
          <a:xfrm>
            <a:off x="1973113" y="2091151"/>
            <a:ext cx="7772401" cy="5552661"/>
          </a:xfrm>
          <a:prstGeom prst="rect">
            <a:avLst/>
          </a:prstGeom>
        </p:spPr>
      </p:pic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8285EAC-50A7-F07F-E57B-9AB7888E6DE5}"/>
              </a:ext>
            </a:extLst>
          </p:cNvPr>
          <p:cNvSpPr/>
          <p:nvPr/>
        </p:nvSpPr>
        <p:spPr>
          <a:xfrm>
            <a:off x="2406502" y="2156377"/>
            <a:ext cx="7658100" cy="5487435"/>
          </a:xfrm>
          <a:prstGeom prst="roundRect">
            <a:avLst>
              <a:gd name="adj" fmla="val 8334"/>
            </a:avLst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B1947AB1-4080-7071-8DD8-CE71AA6D9A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76" t="14731" r="20165" b="32890"/>
          <a:stretch/>
        </p:blipFill>
        <p:spPr>
          <a:xfrm>
            <a:off x="-259879" y="341864"/>
            <a:ext cx="4465984" cy="2544415"/>
          </a:xfrm>
          <a:prstGeom prst="rect">
            <a:avLst/>
          </a:prstGeom>
        </p:spPr>
      </p:pic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26E9A8F-5B97-5E68-24BE-2C2F81539171}"/>
              </a:ext>
            </a:extLst>
          </p:cNvPr>
          <p:cNvSpPr/>
          <p:nvPr/>
        </p:nvSpPr>
        <p:spPr>
          <a:xfrm>
            <a:off x="150938" y="341864"/>
            <a:ext cx="4055166" cy="2544415"/>
          </a:xfrm>
          <a:prstGeom prst="roundRect">
            <a:avLst>
              <a:gd name="adj" fmla="val 8334"/>
            </a:avLst>
          </a:pr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EB28A8C-8186-83D1-EBFB-11F625AD97AA}"/>
              </a:ext>
            </a:extLst>
          </p:cNvPr>
          <p:cNvSpPr/>
          <p:nvPr/>
        </p:nvSpPr>
        <p:spPr>
          <a:xfrm>
            <a:off x="7936809" y="421377"/>
            <a:ext cx="4055166" cy="2186608"/>
          </a:xfrm>
          <a:prstGeom prst="roundRect">
            <a:avLst>
              <a:gd name="adj" fmla="val 9394"/>
            </a:avLst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9418D82-5614-82C8-37D2-CBB7ECBC52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736" t="35018" r="35080" b="34643"/>
          <a:stretch/>
        </p:blipFill>
        <p:spPr>
          <a:xfrm>
            <a:off x="8330007" y="491261"/>
            <a:ext cx="3150102" cy="204684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E07AFBE5-8EE7-7B3E-3D30-0A392F594D8D}"/>
              </a:ext>
            </a:extLst>
          </p:cNvPr>
          <p:cNvSpPr txBox="1"/>
          <p:nvPr/>
        </p:nvSpPr>
        <p:spPr>
          <a:xfrm>
            <a:off x="3687096" y="2239948"/>
            <a:ext cx="4523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97DD29C-A3B6-2BF8-6408-017C09283361}"/>
              </a:ext>
            </a:extLst>
          </p:cNvPr>
          <p:cNvSpPr txBox="1"/>
          <p:nvPr/>
        </p:nvSpPr>
        <p:spPr>
          <a:xfrm>
            <a:off x="11526138" y="1961654"/>
            <a:ext cx="45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B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1F171B4-D8B0-CE7F-0E0A-C690123A3B67}"/>
              </a:ext>
            </a:extLst>
          </p:cNvPr>
          <p:cNvSpPr txBox="1"/>
          <p:nvPr/>
        </p:nvSpPr>
        <p:spPr>
          <a:xfrm>
            <a:off x="2639313" y="6976567"/>
            <a:ext cx="45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477131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</TotalTime>
  <Words>3</Words>
  <Application>Microsoft Macintosh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Moses Chong-ook Nah</dc:creator>
  <cp:lastModifiedBy>Moses Chong-ook Nah</cp:lastModifiedBy>
  <cp:revision>2</cp:revision>
  <dcterms:created xsi:type="dcterms:W3CDTF">2024-01-31T16:23:15Z</dcterms:created>
  <dcterms:modified xsi:type="dcterms:W3CDTF">2024-01-31T16:29:08Z</dcterms:modified>
</cp:coreProperties>
</file>

<file path=docProps/thumbnail.jpeg>
</file>